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1" r:id="rId2"/>
    <p:sldId id="262" r:id="rId3"/>
    <p:sldId id="257" r:id="rId4"/>
    <p:sldId id="264" r:id="rId5"/>
    <p:sldId id="258" r:id="rId6"/>
    <p:sldId id="259" r:id="rId7"/>
    <p:sldId id="265" r:id="rId8"/>
    <p:sldId id="260" r:id="rId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287F"/>
    <a:srgbClr val="006573"/>
    <a:srgbClr val="5543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70"/>
    <p:restoredTop sz="94694"/>
  </p:normalViewPr>
  <p:slideViewPr>
    <p:cSldViewPr snapToGrid="0">
      <p:cViewPr varScale="1">
        <p:scale>
          <a:sx n="117" d="100"/>
          <a:sy n="117" d="100"/>
        </p:scale>
        <p:origin x="26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CA45A2-8EE7-B9EC-7CC8-038F6BD0D2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6B4F50D-E8FA-FA37-8149-184525165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2D77232-FB44-85B3-76C0-84EDEBB90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94D3-8633-EC43-8446-6016792B5441}" type="datetimeFigureOut">
              <a:rPr lang="nl-NL" smtClean="0"/>
              <a:t>21-05-2025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B449AEB-EA10-8D39-22AE-EF147CFC0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3D87C97-B9EC-381B-B8FE-0C60D91F8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F8AAC-27AC-1B46-ACBA-C9AD38A9462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63343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67D456-D724-9793-5184-9266F1203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6B85733-8BE0-E136-E50A-28B714E6D2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806E2FF-C4FA-17A9-2978-1A44E7E0F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94D3-8633-EC43-8446-6016792B5441}" type="datetimeFigureOut">
              <a:rPr lang="nl-NL" smtClean="0"/>
              <a:t>21-05-2025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94E8EE3-A7D6-4EAC-F504-4A4AED911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1C7AEA5-3D00-B027-23CA-14B0762D4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F8AAC-27AC-1B46-ACBA-C9AD38A9462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6532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6C9E351F-FBB4-1F59-FD4D-9FFAC6D0A4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15AD58B-60C1-27A4-AD08-1A63D942D7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FCD0690-F6B1-7D9D-6C71-55E4324A2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94D3-8633-EC43-8446-6016792B5441}" type="datetimeFigureOut">
              <a:rPr lang="nl-NL" smtClean="0"/>
              <a:t>21-05-2025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EEF002B-7520-D8B1-6C9C-01A9430DD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1443FC3-724D-F9C2-2FEB-913033DCD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F8AAC-27AC-1B46-ACBA-C9AD38A9462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5385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781580-F1F6-29DA-1AF9-CA77A8722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4BF8029-1CD4-AACF-12F6-97AF6745F0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11DAC47-1DC6-B1EB-A790-0F272C9AD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94D3-8633-EC43-8446-6016792B5441}" type="datetimeFigureOut">
              <a:rPr lang="nl-NL" smtClean="0"/>
              <a:t>21-05-2025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78CDEC4-9673-F2DC-6135-0AC84FBE2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804A469-AC54-6161-AADA-D52371DDF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F8AAC-27AC-1B46-ACBA-C9AD38A9462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332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2D4B42-150E-5518-C641-E91047563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AAA1961-FB89-A120-DBE7-35E7D807A3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AFD65CC-2980-32DD-C29F-A1EF489FD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94D3-8633-EC43-8446-6016792B5441}" type="datetimeFigureOut">
              <a:rPr lang="nl-NL" smtClean="0"/>
              <a:t>21-05-2025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08D9916-015A-3675-03A5-AD3727A3E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4EF4445-5F69-0FC4-0F7A-DEBD341BE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F8AAC-27AC-1B46-ACBA-C9AD38A9462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3531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2008B-1B0D-F80D-C65D-C5E0B9665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A30E23A-7FE0-496B-CA88-C9C66AAEEE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A4F1BEA-79BA-29E2-535B-72505BA9FE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9C0E35E-9AF0-77BA-4CF5-3013F0F89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94D3-8633-EC43-8446-6016792B5441}" type="datetimeFigureOut">
              <a:rPr lang="nl-NL" smtClean="0"/>
              <a:t>21-05-2025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D695FEC-8340-7F81-A79D-9A117167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6A70610-6F9B-D9D5-28EC-1D5074166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F8AAC-27AC-1B46-ACBA-C9AD38A9462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8514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B9C5FE-BF0B-27C0-5620-96ECC750F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790EF72-913C-8CED-7B28-2DBF987746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A54881B-2840-5BBB-9CEE-14C95FA06A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B2A018B-BD0A-DCA8-A9AE-20F4990B87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9B9428E5-E6AE-5931-B9F2-028CECF1C0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543A33D4-4179-482A-84CE-FFD02BB3C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94D3-8633-EC43-8446-6016792B5441}" type="datetimeFigureOut">
              <a:rPr lang="nl-NL" smtClean="0"/>
              <a:t>21-05-2025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BDCB64E7-D454-1A77-55F9-56D894E6F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89A01EE9-8F2F-BD26-23AB-9B20ACB2C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F8AAC-27AC-1B46-ACBA-C9AD38A9462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6384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D0DBD3-5419-8D5B-923C-2AE959AFC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4AABB34-7A2E-91D0-1D8A-15EA6C791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94D3-8633-EC43-8446-6016792B5441}" type="datetimeFigureOut">
              <a:rPr lang="nl-NL" smtClean="0"/>
              <a:t>21-05-2025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6BDFD94-9F89-0040-3B07-E635330AB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EBB77EE-D796-52C0-C057-6CEF6EB07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F8AAC-27AC-1B46-ACBA-C9AD38A9462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891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B4D559E-740D-0BC1-11FE-D620E04E0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94D3-8633-EC43-8446-6016792B5441}" type="datetimeFigureOut">
              <a:rPr lang="nl-NL" smtClean="0"/>
              <a:t>21-05-2025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728B28E-32A7-9FF3-F1CB-21663688E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7DAF876-A030-3BEB-8C41-4DEA531AA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F8AAC-27AC-1B46-ACBA-C9AD38A9462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1516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398402-4CAF-0CC3-F6A8-11B2B4D4D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BFD10F4-05E9-6BE6-BD16-8594F581F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4A8D31A-4206-A546-A8A8-E0BBB8EBBB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541E700-4ECA-7210-29C0-655A641F6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94D3-8633-EC43-8446-6016792B5441}" type="datetimeFigureOut">
              <a:rPr lang="nl-NL" smtClean="0"/>
              <a:t>21-05-2025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5405EC9-111B-6F6B-596B-0F3546138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7CB1F1A-5A5B-4EAB-A144-2456E9E97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F8AAC-27AC-1B46-ACBA-C9AD38A9462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8730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1264B8-FC80-78A4-7513-0EC124D50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A87F3D31-5EAE-3BAB-A54F-9DD0AC9A36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BBBC322-6D9A-25A2-F170-A63219032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42452A6-1B74-23C8-7819-4EB82AD17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94D3-8633-EC43-8446-6016792B5441}" type="datetimeFigureOut">
              <a:rPr lang="nl-NL" smtClean="0"/>
              <a:t>21-05-2025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67B7810-5E96-F324-E82F-124E2B9A1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3C1120D-CDE8-3214-43E8-5B490400C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F8AAC-27AC-1B46-ACBA-C9AD38A9462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2725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9C1FE2F1-6BDF-F797-42E6-6849A45F4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0883F37-C981-A035-68C8-BDACC331AD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0FAF40F-A40D-C9BB-0ACD-5DD321354D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3094D3-8633-EC43-8446-6016792B5441}" type="datetimeFigureOut">
              <a:rPr lang="nl-NL" smtClean="0"/>
              <a:t>21-05-2025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D265ACA-67D8-0F30-89E0-B826230001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E3E617D-A367-DA1A-5A0B-59164190C5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93F8AAC-27AC-1B46-ACBA-C9AD38A9462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2038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4E639798-33B3-D49A-B033-719AD1FA0E2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/>
          <a:stretch/>
        </p:blipFill>
        <p:spPr>
          <a:xfrm>
            <a:off x="3047" y="0"/>
            <a:ext cx="12188952" cy="6857999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4FFD8EE6-0924-6163-E54A-2387C42606A3}"/>
              </a:ext>
            </a:extLst>
          </p:cNvPr>
          <p:cNvSpPr txBox="1">
            <a:spLocks/>
          </p:cNvSpPr>
          <p:nvPr/>
        </p:nvSpPr>
        <p:spPr>
          <a:xfrm>
            <a:off x="381000" y="1019175"/>
            <a:ext cx="3568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Titel</a:t>
            </a:r>
            <a:br>
              <a:rPr lang="nl-N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hier plaatsen</a:t>
            </a:r>
          </a:p>
        </p:txBody>
      </p:sp>
    </p:spTree>
    <p:extLst>
      <p:ext uri="{BB962C8B-B14F-4D97-AF65-F5344CB8AC3E}">
        <p14:creationId xmlns:p14="http://schemas.microsoft.com/office/powerpoint/2010/main" val="2830736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949B812-4FCC-345D-87F4-473EB1706FE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/>
          <a:stretch/>
        </p:blipFill>
        <p:spPr>
          <a:xfrm>
            <a:off x="1523" y="0"/>
            <a:ext cx="12188952" cy="6857999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4FA34556-3C60-4D90-C70C-D86CFF578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0319" y="1019175"/>
            <a:ext cx="3568700" cy="1325563"/>
          </a:xfrm>
        </p:spPr>
        <p:txBody>
          <a:bodyPr>
            <a:normAutofit fontScale="90000"/>
          </a:bodyPr>
          <a:lstStyle/>
          <a:p>
            <a:r>
              <a:rPr lang="nl-N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Titel</a:t>
            </a:r>
            <a:br>
              <a:rPr lang="nl-N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hier plaatsen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00DD6BD8-1A5E-6BB6-2161-EAFB46A28289}"/>
              </a:ext>
            </a:extLst>
          </p:cNvPr>
          <p:cNvSpPr txBox="1"/>
          <p:nvPr/>
        </p:nvSpPr>
        <p:spPr>
          <a:xfrm>
            <a:off x="1741696" y="3736127"/>
            <a:ext cx="9046953" cy="1554272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indent="-285750" algn="l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NL" sz="2000" u="none" strike="noStrike" dirty="0">
                <a:solidFill>
                  <a:srgbClr val="2F287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Hier tekst tekst plaatsen</a:t>
            </a:r>
          </a:p>
          <a:p>
            <a:pPr marL="285750" indent="-285750" algn="l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NL" sz="2000" u="none" strike="noStrike" dirty="0">
                <a:solidFill>
                  <a:srgbClr val="2F287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marL="285750" indent="-285750" algn="l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NL" sz="2000" u="none" strike="noStrike" dirty="0">
                <a:solidFill>
                  <a:srgbClr val="2F287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marL="285750" indent="-285750" algn="l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NL" sz="2000" u="none" strike="noStrike" dirty="0">
                <a:solidFill>
                  <a:srgbClr val="2F287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marL="285750" indent="-285750" algn="l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NL" sz="2000" u="none" strike="noStrike" dirty="0">
                <a:solidFill>
                  <a:srgbClr val="2F287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marL="285750" indent="-285750" algn="l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NL" sz="2000" u="none" strike="noStrike" dirty="0">
                <a:solidFill>
                  <a:srgbClr val="2F287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marL="285750" indent="-285750" algn="l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NL" sz="2000" u="none" strike="noStrike" dirty="0">
                <a:solidFill>
                  <a:srgbClr val="2F287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marL="285750" indent="-285750" algn="l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2F28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nl-NL" sz="2000" u="none" strike="noStrike" dirty="0">
              <a:solidFill>
                <a:srgbClr val="2F287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10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B11CB8C6-EE96-E978-C245-F8E68EE101B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/>
          <a:stretch/>
        </p:blipFill>
        <p:spPr>
          <a:xfrm>
            <a:off x="1523" y="0"/>
            <a:ext cx="12188952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95C8291-216C-DD4A-5E59-C3709B8A2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019175"/>
            <a:ext cx="3568700" cy="1325563"/>
          </a:xfrm>
        </p:spPr>
        <p:txBody>
          <a:bodyPr>
            <a:normAutofit fontScale="90000"/>
          </a:bodyPr>
          <a:lstStyle/>
          <a:p>
            <a:r>
              <a:rPr lang="nl-N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Titel</a:t>
            </a:r>
            <a:br>
              <a:rPr lang="nl-N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hier plaatsen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F83AD30-257D-A542-4E3D-8B8E33A33A49}"/>
              </a:ext>
            </a:extLst>
          </p:cNvPr>
          <p:cNvSpPr txBox="1"/>
          <p:nvPr/>
        </p:nvSpPr>
        <p:spPr>
          <a:xfrm>
            <a:off x="1741696" y="3736127"/>
            <a:ext cx="9046953" cy="1938992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indent="-285750" algn="l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NL" sz="2000" u="none" strike="noStrike" dirty="0">
                <a:solidFill>
                  <a:srgbClr val="2F287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Hier tekst tekst plaatsen</a:t>
            </a:r>
          </a:p>
          <a:p>
            <a:pPr marL="285750" indent="-285750" algn="l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NL" sz="2000" u="none" strike="noStrike" dirty="0">
                <a:solidFill>
                  <a:srgbClr val="2F287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marL="285750" indent="-285750" algn="l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NL" sz="2000" u="none" strike="noStrike" dirty="0">
                <a:solidFill>
                  <a:srgbClr val="2F287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marL="285750" indent="-285750" algn="l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NL" sz="2000" u="none" strike="noStrike" dirty="0">
                <a:solidFill>
                  <a:srgbClr val="2F287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algn="l" fontAlgn="base">
              <a:spcBef>
                <a:spcPts val="600"/>
              </a:spcBef>
            </a:pPr>
            <a:endParaRPr lang="nl-NL" sz="2000" u="none" strike="noStrike" dirty="0">
              <a:solidFill>
                <a:srgbClr val="2F287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NL" sz="2000" u="none" strike="noStrike" dirty="0">
                <a:solidFill>
                  <a:srgbClr val="2F287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marL="285750" indent="-285750" algn="l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NL" sz="2000" u="none" strike="noStrike" dirty="0">
                <a:solidFill>
                  <a:srgbClr val="2F287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marL="285750" indent="-285750" algn="l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NL" sz="2000" u="none" strike="noStrike" dirty="0">
                <a:solidFill>
                  <a:srgbClr val="2F287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marL="285750" indent="-285750" algn="l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2F28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nl-NL" sz="2000" u="none" strike="noStrike" dirty="0">
              <a:solidFill>
                <a:srgbClr val="2F287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926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7CDD6A-6C65-936C-7076-0011A751FB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5C8A124-FCF7-C347-070E-EE9D0F17C38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/>
          <a:stretch/>
        </p:blipFill>
        <p:spPr>
          <a:xfrm>
            <a:off x="1523" y="0"/>
            <a:ext cx="12188952" cy="6857999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752CBC47-D79F-8349-C273-ABD5C8870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0319" y="1019175"/>
            <a:ext cx="3568700" cy="1325563"/>
          </a:xfrm>
        </p:spPr>
        <p:txBody>
          <a:bodyPr>
            <a:normAutofit fontScale="90000"/>
          </a:bodyPr>
          <a:lstStyle/>
          <a:p>
            <a:r>
              <a:rPr lang="nl-N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Titel</a:t>
            </a:r>
            <a:br>
              <a:rPr lang="nl-N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hier plaatsen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B40BAB5D-3FD5-4C54-8ECA-F8885644FEDA}"/>
              </a:ext>
            </a:extLst>
          </p:cNvPr>
          <p:cNvSpPr txBox="1"/>
          <p:nvPr/>
        </p:nvSpPr>
        <p:spPr>
          <a:xfrm>
            <a:off x="1741697" y="1889126"/>
            <a:ext cx="5124450" cy="347787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85750" indent="-285750" algn="l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NL" sz="2000" u="none" strike="noStrike" dirty="0">
                <a:solidFill>
                  <a:srgbClr val="2F287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Hier tekst tekst plaatsen</a:t>
            </a:r>
          </a:p>
          <a:p>
            <a:pPr marL="285750" indent="-285750" algn="l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NL" sz="2000" u="none" strike="noStrike" dirty="0">
                <a:solidFill>
                  <a:srgbClr val="2F287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marL="285750" indent="-285750" algn="l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NL" sz="2000" u="none" strike="noStrike" dirty="0">
                <a:solidFill>
                  <a:srgbClr val="2F287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marL="285750" indent="-285750" algn="l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NL" sz="2000" u="none" strike="noStrike" dirty="0">
                <a:solidFill>
                  <a:srgbClr val="2F287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marL="285750" indent="-285750" algn="l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NL" sz="2000" u="none" strike="noStrike" dirty="0">
                <a:solidFill>
                  <a:srgbClr val="2F287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marL="285750" indent="-285750" algn="l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NL" sz="2000" u="none" strike="noStrike" dirty="0">
                <a:solidFill>
                  <a:srgbClr val="2F287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marL="285750" indent="-285750" algn="l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NL" sz="2000" u="none" strike="noStrike" dirty="0">
                <a:solidFill>
                  <a:srgbClr val="2F287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marL="285750" indent="-285750" algn="l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2F28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nl-NL" sz="2000" u="none" strike="noStrike" dirty="0">
              <a:solidFill>
                <a:srgbClr val="2F287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fontAlgn="base">
              <a:spcBef>
                <a:spcPts val="600"/>
              </a:spcBef>
            </a:pPr>
            <a:endParaRPr lang="nl-NL" sz="2000" u="none" strike="noStrike" dirty="0">
              <a:solidFill>
                <a:srgbClr val="2F287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82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06128A6-6668-D7F3-2B68-0831F1D7F20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/>
          <a:stretch/>
        </p:blipFill>
        <p:spPr>
          <a:xfrm>
            <a:off x="1523" y="0"/>
            <a:ext cx="12188952" cy="6857999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595C176D-EB20-B524-0D6E-D26D73564D9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186366" y="1375172"/>
            <a:ext cx="7818238" cy="4107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rgbClr val="5543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Video/afbeelding hier plaatsen</a:t>
            </a:r>
          </a:p>
        </p:txBody>
      </p:sp>
    </p:spTree>
    <p:extLst>
      <p:ext uri="{BB962C8B-B14F-4D97-AF65-F5344CB8AC3E}">
        <p14:creationId xmlns:p14="http://schemas.microsoft.com/office/powerpoint/2010/main" val="25124285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1A29720-C98A-236B-A7E3-CAFE01EE24F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/>
          <a:stretch/>
        </p:blipFill>
        <p:spPr>
          <a:xfrm>
            <a:off x="1523" y="0"/>
            <a:ext cx="12188952" cy="6857999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043BB954-1078-4DF0-A673-4591EBD618C2}"/>
              </a:ext>
            </a:extLst>
          </p:cNvPr>
          <p:cNvSpPr txBox="1"/>
          <p:nvPr/>
        </p:nvSpPr>
        <p:spPr>
          <a:xfrm>
            <a:off x="2400300" y="3343276"/>
            <a:ext cx="6093619" cy="232371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85750" indent="-285750" algn="l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NL" sz="2000" u="none" strike="noStrike" dirty="0">
                <a:solidFill>
                  <a:srgbClr val="2F287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Hier tekst tekst plaatsen</a:t>
            </a:r>
          </a:p>
          <a:p>
            <a:pPr marL="285750" indent="-285750" algn="l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NL" sz="2000" u="none" strike="noStrike" dirty="0">
                <a:solidFill>
                  <a:srgbClr val="2F287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marL="285750" indent="-285750" algn="l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NL" sz="2000" u="none" strike="noStrike" dirty="0">
                <a:solidFill>
                  <a:srgbClr val="2F287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marL="285750" indent="-285750" algn="l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NL" sz="2000" u="none" strike="noStrike" dirty="0">
                <a:solidFill>
                  <a:srgbClr val="2F287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marL="285750" indent="-285750" algn="l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NL" sz="2000" u="none" strike="noStrike" dirty="0">
                <a:solidFill>
                  <a:srgbClr val="2F287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algn="l" fontAlgn="base">
              <a:spcBef>
                <a:spcPts val="600"/>
              </a:spcBef>
            </a:pPr>
            <a:endParaRPr lang="nl-NL" sz="2000" u="none" strike="noStrike" dirty="0">
              <a:solidFill>
                <a:srgbClr val="2F287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28E19D7A-DD37-25DD-5F00-C4E7F6EA6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019175"/>
            <a:ext cx="3568700" cy="1325563"/>
          </a:xfrm>
        </p:spPr>
        <p:txBody>
          <a:bodyPr>
            <a:normAutofit fontScale="90000"/>
          </a:bodyPr>
          <a:lstStyle/>
          <a:p>
            <a:r>
              <a:rPr lang="nl-N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Titel</a:t>
            </a:r>
            <a:br>
              <a:rPr lang="nl-N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hier plaatsen</a:t>
            </a:r>
          </a:p>
        </p:txBody>
      </p:sp>
    </p:spTree>
    <p:extLst>
      <p:ext uri="{BB962C8B-B14F-4D97-AF65-F5344CB8AC3E}">
        <p14:creationId xmlns:p14="http://schemas.microsoft.com/office/powerpoint/2010/main" val="19258351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6C81F675-447A-42D1-34CA-DBB1A3A327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0" y="0"/>
            <a:ext cx="12188952" cy="6858000"/>
          </a:xfrm>
        </p:spPr>
      </p:pic>
    </p:spTree>
    <p:extLst>
      <p:ext uri="{BB962C8B-B14F-4D97-AF65-F5344CB8AC3E}">
        <p14:creationId xmlns:p14="http://schemas.microsoft.com/office/powerpoint/2010/main" val="645828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4D7A0682-BC71-DDFB-A584-50441D401A5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/>
          <a:stretch/>
        </p:blipFill>
        <p:spPr>
          <a:xfrm>
            <a:off x="1523" y="0"/>
            <a:ext cx="1218895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27524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66</Words>
  <Application>Microsoft Macintosh PowerPoint</Application>
  <PresentationFormat>Breedbeeld</PresentationFormat>
  <Paragraphs>36</Paragraphs>
  <Slides>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12" baseType="lpstr">
      <vt:lpstr>Aptos</vt:lpstr>
      <vt:lpstr>Aptos Display</vt:lpstr>
      <vt:lpstr>Arial</vt:lpstr>
      <vt:lpstr>Kantoorthema</vt:lpstr>
      <vt:lpstr>PowerPoint-presentatie</vt:lpstr>
      <vt:lpstr>Titel hier plaatsen</vt:lpstr>
      <vt:lpstr>Titel hier plaatsen</vt:lpstr>
      <vt:lpstr>Titel hier plaatsen</vt:lpstr>
      <vt:lpstr>PowerPoint-presentatie</vt:lpstr>
      <vt:lpstr>Titel hier plaatsen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Roos | Toelgroep</dc:creator>
  <cp:lastModifiedBy>Roos | Toelgroep</cp:lastModifiedBy>
  <cp:revision>8</cp:revision>
  <dcterms:created xsi:type="dcterms:W3CDTF">2024-09-23T12:38:35Z</dcterms:created>
  <dcterms:modified xsi:type="dcterms:W3CDTF">2025-05-21T09:01:21Z</dcterms:modified>
</cp:coreProperties>
</file>